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game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169300" y="41179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600"/>
              <a:t>Авторы: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Бардин Петр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Михаил Ануфриев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ru" sz="2400"/>
              <a:t>RogueLike игра</a:t>
            </a:r>
            <a:r>
              <a:rPr lang="ru" sz="2400"/>
              <a:t>, целью которой является добраться до выхода из подземелья, минуя врагов, набирая баллы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338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Спрайты (игрок, враги, объекты)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Группы спрайтов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Клетчатое поле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Загрузка уровней из файла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Жизни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Инвентарь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Зелья</a:t>
            </a:r>
            <a:endParaRPr sz="1500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Очки</a:t>
            </a:r>
            <a:endParaRPr sz="1500"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175" y="1782625"/>
            <a:ext cx="1660075" cy="18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276" y="4019425"/>
            <a:ext cx="2691501" cy="7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Дальнейшие возможности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Улучшить GUI, добавить страницу введения в игру, обучение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Более сложный инвентарь (активное использование)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Оружие, стрельба, смерти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Усложнение путей врагов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Звуковое оформление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Анимация спрайтов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Эффекты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19417" l="4600" r="9724" t="3285"/>
          <a:stretch/>
        </p:blipFill>
        <p:spPr>
          <a:xfrm>
            <a:off x="901813" y="557200"/>
            <a:ext cx="7340375" cy="37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19194" l="4730" r="10502" t="3219"/>
          <a:stretch/>
        </p:blipFill>
        <p:spPr>
          <a:xfrm>
            <a:off x="1181000" y="583850"/>
            <a:ext cx="7271901" cy="374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19189" l="4100" r="9581" t="3774"/>
          <a:stretch/>
        </p:blipFill>
        <p:spPr>
          <a:xfrm>
            <a:off x="1203300" y="510950"/>
            <a:ext cx="7557877" cy="379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19197" l="4103" r="10044" t="4045"/>
          <a:stretch/>
        </p:blipFill>
        <p:spPr>
          <a:xfrm>
            <a:off x="1203300" y="522300"/>
            <a:ext cx="7521599" cy="37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